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5" d="100"/>
          <a:sy n="65" d="100"/>
        </p:scale>
        <p:origin x="-276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299A30D-4CDD-4148-91F7-B92C5B7D4CF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94F06F7-3C27-49BC-B56B-A056F88A9A9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EA6BA2-5F8B-4D31-A067-4487BF55EDEB}" type="slidenum">
              <a:rPr lang="en-US"/>
              <a:pPr/>
              <a:t>6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42" name="Group 50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8" name="Freeform 6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9" name="Freeform 7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4" name="Freeform 12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5" name="Freeform 13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6" name="Freeform 14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7" name="Freeform 15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Freeform 16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0" name="Rectangle 18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2" name="Freeform 20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3" name="Freeform 21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4" name="Freeform 22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5" name="Freeform 23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9" name="Rectangle 27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Freeform 28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1" name="Freeform 29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2" name="Freeform 30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3" name="Freeform 31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4" name="Freeform 32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5" name="Freeform 33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6" name="Freeform 34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7" name="Freeform 35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8" name="Freeform 36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9" name="Rectangle 37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7" name="Rectangle 45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38" name="Rectangle 46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8235" name="Picture 43" descr="D:\FRONTPAGE THEMES\BLITZ\BTZBUL1A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</p:spPr>
        </p:pic>
      </p:grpSp>
      <p:sp>
        <p:nvSpPr>
          <p:cNvPr id="8230" name="Rectangle 38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3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32" name="Rectangle 40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233" name="Rectangle 41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234" name="Rectangle 4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AFF8352-DE16-46EB-8A7B-2151E9E1A0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715F4-66B1-4EEA-BA27-3878DA0F97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53A82-159B-459D-A2F3-652EA826C2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7E756-2184-441A-9D69-30D52B608B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D4D0E7-3A1F-46B8-B349-7CC30B0481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EEF2-1732-4EAA-853F-499DD9B960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9CFE7-1D89-4BF5-A4FD-E208D7C426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353C8-26BA-42A0-B216-4239B625A5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8B3203-81A2-4561-B92C-565320FA4E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A6D27D-667C-4286-954A-FF05C91248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B1653-CEDC-4C34-9DEF-6A7B4745AA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3" name="Group 49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1032" name="Freeform 8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Rectangle 25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8" name="Rectangle 34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EE24C7D-7534-411C-AB37-78C1C18E5BB3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google.com/imgres?imgurl=http://www.qcas.net.au/images/Graphics%20GIF/33_books.gif&amp;imgrefurl=http://www.qcas.net.au/&amp;usg=__HhtCVmjqyC8MVjKX0N4rrowXBZ4=&amp;h=300&amp;w=300&amp;sz=28&amp;hl=en&amp;start=3&amp;tbnid=Xf58qCfQNAwziM:&amp;tbnh=116&amp;tbnw=116&amp;prev=/images?q=a+book&amp;gbv=2&amp;hl=en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images.google.com/imgres?imgurl=http://www.iandrinstitute.org/Fist%20of%20Money.gif&amp;imgrefurl=http://www.iandrinstitute.org/Quick%20Fact%20-%20Money.htm&amp;usg=__KEipC-BSWBvUGMaRwtkfOUVfdwM=&amp;h=365&amp;w=327&amp;sz=6&amp;hl=en&amp;start=11&amp;tbnid=rX_VzMlaZxnX8M:&amp;tbnh=121&amp;tbnw=108&amp;prev=/images?q=money&amp;gbv=2&amp;hl=e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idealistik.joueb.com/images/mask.gif&amp;imgrefurl=http://adriaticus.blogspot.com/2005/07/mixed-feelings.html&amp;usg=__C2Y0NSYb5It36Qv7bWpWCj5qXCs=&amp;h=398&amp;w=500&amp;sz=50&amp;hl=en&amp;start=1&amp;tbnid=nmqxmtrxNtDC0M:&amp;tbnh=103&amp;tbnw=130&amp;prev=/images?q=sad+face+and+happy+face&amp;gbv=2&amp;hl=e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google.com/imgres?imgurl=http://www.nps.gov/nero/nhlphoto/3rd%20NERO%20fulton%20opera%20House.jpg&amp;imgrefurl=http://www.nps.gov/nero/nhlphoto/2005WinnerNortheast.htm&amp;usg=__W1jXd5adQaPXI-p1Jk4wmUF-LpU=&amp;h=337&amp;w=420&amp;sz=46&amp;hl=en&amp;start=4&amp;tbnid=W087pCVFUScViM:&amp;tbnh=100&amp;tbnw=125&amp;prev=/images?q=opera&amp;gbv=2&amp;hl=e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google.com/imgres?imgurl=http://www.londononline.co.uk/monarchy/graphics/st_edwards_crown.jpg&amp;imgrefurl=http://www.londononline.co.uk/monarchy/Crown_Jewels/&amp;usg=__g7I5Owdmpc8ZzFFKxbCTYhRRGds=&amp;h=497&amp;w=350&amp;sz=77&amp;hl=en&amp;start=2&amp;tbnid=mkqVkxisNyQhUM:&amp;tbnh=130&amp;tbnw=92&amp;prev=/images?q=crown&amp;gbv=2&amp;hl=e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google.com/imgres?imgurl=http://www.monasterystays.com/uploads/features/Rome_01.jpg&amp;imgrefurl=http://www.monasterystays.com/?show=localities&amp;id=12&amp;usg=__3ntus4yxJfHrM0G0ofQmQKGquXc=&amp;h=480&amp;w=640&amp;sz=51&amp;hl=en&amp;start=1&amp;tbnid=S2OXzjfc2aoz2M:&amp;tbnh=103&amp;tbnw=137&amp;prev=/images?q=rome&amp;gbv=2&amp;hl=e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590800"/>
            <a:ext cx="7239000" cy="609600"/>
          </a:xfrm>
        </p:spPr>
        <p:txBody>
          <a:bodyPr/>
          <a:lstStyle/>
          <a:p>
            <a:r>
              <a:rPr lang="en-US">
                <a:latin typeface="Arial" charset="0"/>
              </a:rPr>
              <a:t>Antonio Lucio Vivaldi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2819400"/>
            <a:ext cx="6400800" cy="1679575"/>
          </a:xfrm>
        </p:spPr>
        <p:txBody>
          <a:bodyPr/>
          <a:lstStyle/>
          <a:p>
            <a:r>
              <a:rPr lang="en-US"/>
              <a:t>By: Vallie Etienne.</a:t>
            </a:r>
          </a:p>
        </p:txBody>
      </p:sp>
      <p:pic>
        <p:nvPicPr>
          <p:cNvPr id="40965" name="Picture 5" descr="http://sologuitarist.net/images/vivald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152400"/>
            <a:ext cx="2343150" cy="2797175"/>
          </a:xfrm>
          <a:prstGeom prst="rect">
            <a:avLst/>
          </a:prstGeom>
          <a:noFill/>
        </p:spPr>
      </p:pic>
      <p:pic>
        <p:nvPicPr>
          <p:cNvPr id="40967" name="Picture 7" descr="http://www.techwall.org/wp-content/uploads/2009/08/music-not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267200"/>
            <a:ext cx="2286000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 dirty="0"/>
              <a:t>Old Age: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057400"/>
            <a:ext cx="7772400" cy="4114800"/>
          </a:xfrm>
        </p:spPr>
        <p:txBody>
          <a:bodyPr/>
          <a:lstStyle/>
          <a:p>
            <a:r>
              <a:rPr lang="en-US" dirty="0"/>
              <a:t>Vivaldi was held very high in </a:t>
            </a:r>
            <a:r>
              <a:rPr lang="en-US" dirty="0" smtClean="0"/>
              <a:t>esteem</a:t>
            </a:r>
          </a:p>
          <a:p>
            <a:r>
              <a:rPr lang="en-US" dirty="0" smtClean="0"/>
              <a:t>1728: He met Emperor Charles VI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Empereor</a:t>
            </a:r>
            <a:r>
              <a:rPr lang="en-US" dirty="0" smtClean="0"/>
              <a:t> knighted him, presented him with a gold medal, and invited him back to Vienna</a:t>
            </a:r>
          </a:p>
          <a:p>
            <a:r>
              <a:rPr lang="en-US" dirty="0" smtClean="0"/>
              <a:t>In return, Vivaldi gave him a copy of “Le </a:t>
            </a:r>
            <a:r>
              <a:rPr lang="en-US" dirty="0" err="1" smtClean="0"/>
              <a:t>Cetra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098" name="Picture 2" descr="http://www.istockphoto.com/file_thumbview_approve/4771315/2/istockphoto_4771315-sword-cross-swor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228600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6380"/>
            <a:ext cx="7772400" cy="769441"/>
          </a:xfrm>
        </p:spPr>
        <p:txBody>
          <a:bodyPr/>
          <a:lstStyle/>
          <a:p>
            <a:r>
              <a:rPr lang="en-US" dirty="0" smtClean="0"/>
              <a:t>Even Older Age: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1730: He traveled to Vienna and Prague with his father and preformed </a:t>
            </a:r>
            <a:r>
              <a:rPr lang="en-US" dirty="0" err="1" smtClean="0"/>
              <a:t>Farnace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Financial </a:t>
            </a:r>
            <a:r>
              <a:rPr lang="en-US" dirty="0" err="1" smtClean="0"/>
              <a:t>dificulties</a:t>
            </a:r>
            <a:endParaRPr lang="en-US" dirty="0" smtClean="0"/>
          </a:p>
          <a:p>
            <a:r>
              <a:rPr lang="en-US" dirty="0" smtClean="0"/>
              <a:t>He sold his manuscripts for a permanent migration to Vienna</a:t>
            </a:r>
          </a:p>
          <a:p>
            <a:r>
              <a:rPr lang="en-US" dirty="0" smtClean="0"/>
              <a:t>After finally arriving to Vienna, Charles VI died</a:t>
            </a:r>
            <a:endParaRPr lang="en-US" dirty="0"/>
          </a:p>
        </p:txBody>
      </p:sp>
      <p:pic>
        <p:nvPicPr>
          <p:cNvPr id="3074" name="Picture 2" descr="http://www.ase.org/images/lib/tips/nomone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304800"/>
            <a:ext cx="1734189" cy="1604933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6380"/>
            <a:ext cx="7772400" cy="769441"/>
          </a:xfrm>
        </p:spPr>
        <p:txBody>
          <a:bodyPr/>
          <a:lstStyle/>
          <a:p>
            <a:r>
              <a:rPr lang="en-US" dirty="0" smtClean="0"/>
              <a:t>The Oldest it Gets: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Vivaldi died not long after on July 28, 1741</a:t>
            </a:r>
          </a:p>
          <a:p>
            <a:r>
              <a:rPr lang="en-US" dirty="0" smtClean="0"/>
              <a:t>His funeral was held in Saint Stephen’s Cathedral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lh6.ggpht.com/_xx03cDAeVYg/RiCHL2tGIJI/AAAAAAAAAHY/8yN_AveXKrU/PICT00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962400"/>
            <a:ext cx="1981200" cy="264010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96380"/>
            <a:ext cx="7772400" cy="769441"/>
          </a:xfrm>
        </p:spPr>
        <p:txBody>
          <a:bodyPr/>
          <a:lstStyle/>
          <a:p>
            <a:r>
              <a:rPr lang="en-US" dirty="0" smtClean="0"/>
              <a:t>CITATIONS: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err="1" smtClean="0"/>
              <a:t>Micheal</a:t>
            </a:r>
            <a:r>
              <a:rPr lang="en-US" sz="2400" dirty="0" smtClean="0"/>
              <a:t>, </a:t>
            </a:r>
            <a:r>
              <a:rPr lang="en-US" sz="2400" dirty="0" err="1" smtClean="0"/>
              <a:t>Tablot</a:t>
            </a:r>
            <a:r>
              <a:rPr lang="en-US" sz="2400" dirty="0" smtClean="0"/>
              <a:t>. "Antonio Vivaldi." </a:t>
            </a:r>
            <a:r>
              <a:rPr lang="en-US" sz="2400" i="1" dirty="0" smtClean="0"/>
              <a:t>Wikipedia</a:t>
            </a:r>
            <a:r>
              <a:rPr lang="en-US" sz="2400" dirty="0" smtClean="0"/>
              <a:t>. 29 Oct. 2009. </a:t>
            </a:r>
            <a:r>
              <a:rPr lang="en-US" sz="2400" dirty="0" err="1" smtClean="0"/>
              <a:t>WikiPublishing</a:t>
            </a:r>
            <a:r>
              <a:rPr lang="en-US" sz="2400" dirty="0" smtClean="0"/>
              <a:t>, Web. 22 Oct 2009. &lt;http://en.wikipedia.org/wiki/Antonio_Vivaldi&gt;. </a:t>
            </a:r>
            <a:endParaRPr lang="en-US" sz="2400" dirty="0" smtClean="0"/>
          </a:p>
          <a:p>
            <a:r>
              <a:rPr lang="en-US" sz="2400" dirty="0" smtClean="0"/>
              <a:t>Matt, </a:t>
            </a:r>
            <a:r>
              <a:rPr lang="en-US" sz="2400" dirty="0" err="1" smtClean="0"/>
              <a:t>Boynich</a:t>
            </a:r>
            <a:r>
              <a:rPr lang="en-US" sz="2400" dirty="0" smtClean="0"/>
              <a:t>. "BAROQUE Antonio Vivaldi (1678-1741)." 29 Oct. 2009. </a:t>
            </a:r>
            <a:r>
              <a:rPr lang="en-US" sz="2400" dirty="0" err="1" smtClean="0"/>
              <a:t>WikiPublishing</a:t>
            </a:r>
            <a:r>
              <a:rPr lang="en-US" sz="2400" dirty="0" smtClean="0"/>
              <a:t>, Web. 22 Oct 2009. &lt;http://w3.rz-berlin.mpg.de/cmp/vivaldi.html&gt;.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sz="2400" dirty="0" err="1" smtClean="0"/>
              <a:t>Kerby</a:t>
            </a:r>
            <a:r>
              <a:rPr lang="en-US" sz="2400" dirty="0" smtClean="0"/>
              <a:t>, Emma. "Classical Net." </a:t>
            </a:r>
            <a:r>
              <a:rPr lang="en-US" sz="2400" i="1" dirty="0" smtClean="0"/>
              <a:t>Antonia </a:t>
            </a:r>
            <a:r>
              <a:rPr lang="en-US" sz="2400" i="1" dirty="0" err="1" smtClean="0"/>
              <a:t>Lucio</a:t>
            </a:r>
            <a:r>
              <a:rPr lang="en-US" sz="2400" i="1" dirty="0" smtClean="0"/>
              <a:t> Vivaldi</a:t>
            </a:r>
            <a:r>
              <a:rPr lang="en-US" sz="2400" dirty="0" smtClean="0"/>
              <a:t>. 2009. The </a:t>
            </a:r>
            <a:r>
              <a:rPr lang="en-US" sz="2400" dirty="0" err="1" smtClean="0"/>
              <a:t>Enlgish</a:t>
            </a:r>
            <a:r>
              <a:rPr lang="en-US" sz="2400" dirty="0" smtClean="0"/>
              <a:t> Concert, Web. 22 Oct 2009. &lt;http://www.classical.net/music/comp.lst/vivaldi.php&gt;.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 b="1" dirty="0">
                <a:latin typeface="Arial" charset="0"/>
              </a:rPr>
              <a:t>Early Life: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His life: March 4, 1678 – July 28, 1741, making him 63 years old at death.</a:t>
            </a:r>
          </a:p>
          <a:p>
            <a:r>
              <a:rPr lang="en-US" sz="2400"/>
              <a:t>He was a Vietian priest. </a:t>
            </a:r>
          </a:p>
          <a:p>
            <a:r>
              <a:rPr lang="en-US" sz="2400"/>
              <a:t>His father was a barber before becoming a violinist.</a:t>
            </a:r>
          </a:p>
          <a:p>
            <a:r>
              <a:rPr lang="en-US" sz="2400"/>
              <a:t>His father taught Vivaldi how to play the violin, and they toured Venice together.</a:t>
            </a:r>
          </a:p>
          <a:p>
            <a:r>
              <a:rPr lang="en-US" sz="2400"/>
              <a:t>Antonio’s first lessons are believed to be from Giovanni Legrenzi.</a:t>
            </a:r>
          </a:p>
          <a:p>
            <a:endParaRPr lang="en-US" sz="2400"/>
          </a:p>
        </p:txBody>
      </p:sp>
      <p:pic>
        <p:nvPicPr>
          <p:cNvPr id="41989" name="Picture 5" descr="http://mommylife.net/archives/scisso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52400"/>
            <a:ext cx="2362200" cy="1693863"/>
          </a:xfrm>
          <a:prstGeom prst="rect">
            <a:avLst/>
          </a:prstGeom>
          <a:noFill/>
        </p:spPr>
      </p:pic>
      <p:pic>
        <p:nvPicPr>
          <p:cNvPr id="41991" name="Picture 7" descr="http://www.djusaindianmuseum.com/wp-content/uploads/2009/08/violin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4419600"/>
            <a:ext cx="1296988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 b="1" dirty="0">
                <a:latin typeface="Arial" charset="0"/>
              </a:rPr>
              <a:t>Early Life(cont.):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Was believed to have a breathing problem—most likely a form of asthma.</a:t>
            </a:r>
          </a:p>
          <a:p>
            <a:pPr>
              <a:lnSpc>
                <a:spcPct val="90000"/>
              </a:lnSpc>
            </a:pPr>
            <a:r>
              <a:rPr lang="en-US"/>
              <a:t>This restricted him from playing wind instruments.</a:t>
            </a:r>
          </a:p>
          <a:p>
            <a:pPr>
              <a:lnSpc>
                <a:spcPct val="90000"/>
              </a:lnSpc>
            </a:pPr>
            <a:r>
              <a:rPr lang="en-US"/>
              <a:t>1693: started studying to become a priest.</a:t>
            </a:r>
          </a:p>
          <a:p>
            <a:pPr>
              <a:lnSpc>
                <a:spcPct val="90000"/>
              </a:lnSpc>
            </a:pPr>
            <a:r>
              <a:rPr lang="en-US"/>
              <a:t>1703: ordained a priest, and given the nickname “il Prete Rosso”.</a:t>
            </a:r>
          </a:p>
        </p:txBody>
      </p:sp>
      <p:pic>
        <p:nvPicPr>
          <p:cNvPr id="43013" name="Picture 5" descr="http://www.enviroblog.org/inha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His First Career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September 1703: Vivaldi became  a master of violin at an orphanage called the “Pio Conservatorio dell'Ospedale della Pietà” </a:t>
            </a:r>
          </a:p>
          <a:p>
            <a:pPr>
              <a:lnSpc>
                <a:spcPct val="90000"/>
              </a:lnSpc>
            </a:pPr>
            <a:r>
              <a:rPr lang="en-US"/>
              <a:t>Vivaldi wrote most of his concertos, cantatas, and sacred music in the orphans’s honor.</a:t>
            </a:r>
          </a:p>
          <a:p>
            <a:pPr>
              <a:lnSpc>
                <a:spcPct val="90000"/>
              </a:lnSpc>
            </a:pPr>
            <a:r>
              <a:rPr lang="en-US"/>
              <a:t>1709: He was fired</a:t>
            </a:r>
          </a:p>
        </p:txBody>
      </p:sp>
      <p:pic>
        <p:nvPicPr>
          <p:cNvPr id="44037" name="Picture 5" descr="http://www.geolit.org/geo-caching/images/schoolho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876800"/>
            <a:ext cx="2590800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His First Career(cont.)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1705: His first collection of sonatas was published.</a:t>
            </a:r>
          </a:p>
          <a:p>
            <a:r>
              <a:rPr lang="en-US"/>
              <a:t>1709: His first collection of concerti was published(this collection is believed to be his most successful.)</a:t>
            </a:r>
          </a:p>
          <a:p>
            <a:r>
              <a:rPr lang="en-US"/>
              <a:t>1723-1733: Vivaldi was paid for 140 concerti</a:t>
            </a:r>
          </a:p>
          <a:p>
            <a:endParaRPr lang="en-US"/>
          </a:p>
        </p:txBody>
      </p:sp>
      <p:pic>
        <p:nvPicPr>
          <p:cNvPr id="45061" name="Picture 5" descr="http://t0.gstatic.com/images?q=tbn:Xf58qCfQNAwziM:http://www.qcas.net.au/images/Graphics%2520GIF/33_books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5334000"/>
            <a:ext cx="1782763" cy="1524000"/>
          </a:xfrm>
          <a:prstGeom prst="rect">
            <a:avLst/>
          </a:prstGeom>
          <a:noFill/>
        </p:spPr>
      </p:pic>
      <p:pic>
        <p:nvPicPr>
          <p:cNvPr id="45063" name="Picture 7" descr="http://t1.gstatic.com/images?q=tbn:rX_VzMlaZxnX8M:http://www.iandrinstitute.org/Fist%2520of%2520Money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627688"/>
            <a:ext cx="1098550" cy="1230312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The Opera =)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In 18</a:t>
            </a:r>
            <a:r>
              <a:rPr lang="en-US" baseline="30000"/>
              <a:t>th</a:t>
            </a:r>
            <a:r>
              <a:rPr lang="en-US"/>
              <a:t> century Venice, opera was the most popular and profitable form of entertainment</a:t>
            </a:r>
          </a:p>
          <a:p>
            <a:pPr>
              <a:lnSpc>
                <a:spcPct val="90000"/>
              </a:lnSpc>
            </a:pPr>
            <a:r>
              <a:rPr lang="en-US"/>
              <a:t>1713: “Ottone in Villa” was preformed in Vicenza</a:t>
            </a:r>
          </a:p>
          <a:p>
            <a:pPr>
              <a:lnSpc>
                <a:spcPct val="90000"/>
              </a:lnSpc>
            </a:pPr>
            <a:r>
              <a:rPr lang="en-US"/>
              <a:t>The next year: “Orlando Finto Pazzo” left the audience disappointed.</a:t>
            </a:r>
          </a:p>
          <a:p>
            <a:pPr>
              <a:lnSpc>
                <a:spcPct val="90000"/>
              </a:lnSpc>
            </a:pPr>
            <a:r>
              <a:rPr lang="en-US"/>
              <a:t>1715: “Nerone fatto Cesare” = success!</a:t>
            </a:r>
          </a:p>
        </p:txBody>
      </p:sp>
      <p:pic>
        <p:nvPicPr>
          <p:cNvPr id="46085" name="Picture 5" descr="http://t1.gstatic.com/images?q=tbn:nmqxmtrxNtDC0M:http://idealistik.joueb.com/images/mask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381000"/>
            <a:ext cx="1752600" cy="1389063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More Opera =)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1716: “La costanza trionfante degli amori e degli odi” and “L’incoronazione di Dario” </a:t>
            </a:r>
          </a:p>
          <a:p>
            <a:r>
              <a:rPr lang="en-US" sz="2800"/>
              <a:t>They were combined into one piece called “Artabano re dei Parti” </a:t>
            </a:r>
          </a:p>
          <a:p>
            <a:r>
              <a:rPr lang="en-US" sz="2800"/>
              <a:t>This was preformed in Prague</a:t>
            </a:r>
          </a:p>
          <a:p>
            <a:r>
              <a:rPr lang="en-US" sz="2800"/>
              <a:t>His modern style of opera made him the target of dislike among other composers.</a:t>
            </a:r>
          </a:p>
        </p:txBody>
      </p:sp>
      <p:pic>
        <p:nvPicPr>
          <p:cNvPr id="49157" name="Picture 5" descr="http://t3.gstatic.com/images?q=tbn:W087pCVFUScViM:http://www.nps.gov/nero/nhlphoto/3rd%2520NERO%2520fulton%2520opera%2520Hous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5334000"/>
            <a:ext cx="1828800" cy="128746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00100"/>
            <a:ext cx="7772400" cy="762000"/>
          </a:xfrm>
        </p:spPr>
        <p:txBody>
          <a:bodyPr/>
          <a:lstStyle/>
          <a:p>
            <a:r>
              <a:rPr lang="en-US"/>
              <a:t>Being Middle Aged: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1717: He was appointed “Maestro di Cappella” of the court of the prince Phillip of Hesse-Darmstadt</a:t>
            </a:r>
          </a:p>
          <a:p>
            <a:pPr>
              <a:lnSpc>
                <a:spcPct val="90000"/>
              </a:lnSpc>
            </a:pPr>
            <a:r>
              <a:rPr lang="en-US"/>
              <a:t>Under this title, his best-known opera was “Tito Manilo”</a:t>
            </a:r>
          </a:p>
          <a:p>
            <a:pPr>
              <a:lnSpc>
                <a:spcPct val="90000"/>
              </a:lnSpc>
            </a:pPr>
            <a:r>
              <a:rPr lang="en-US"/>
              <a:t>1721: He wrote a drama called “La Silvia” and “L'adorazione delli tre re magi al bambino Gesù” the next year</a:t>
            </a:r>
          </a:p>
          <a:p>
            <a:pPr>
              <a:lnSpc>
                <a:spcPct val="90000"/>
              </a:lnSpc>
            </a:pPr>
            <a:endParaRPr lang="en-US"/>
          </a:p>
          <a:p>
            <a:pPr>
              <a:lnSpc>
                <a:spcPct val="90000"/>
              </a:lnSpc>
            </a:pPr>
            <a:endParaRPr lang="en-US"/>
          </a:p>
        </p:txBody>
      </p:sp>
      <p:pic>
        <p:nvPicPr>
          <p:cNvPr id="50181" name="Picture 5" descr="http://t1.gstatic.com/images?q=tbn:mkqVkxisNyQhUM:http://www.londononline.co.uk/monarchy/graphics/st_edwards_crow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457200"/>
            <a:ext cx="1050925" cy="14859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Being Middle Aged Even Longer: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1722: He moved to Rome where  his modern style of opera was unheard of.</a:t>
            </a:r>
          </a:p>
          <a:p>
            <a:r>
              <a:rPr lang="en-US"/>
              <a:t>1725: He returned to Venice and composed the Four Seasons</a:t>
            </a:r>
          </a:p>
        </p:txBody>
      </p:sp>
      <p:pic>
        <p:nvPicPr>
          <p:cNvPr id="51205" name="Picture 5" descr="http://t3.gstatic.com/images?q=tbn:S2OXzjfc2aoz2M:http://www.monasterystays.com/uploads/features/Rome_0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4343400"/>
            <a:ext cx="2209800" cy="16637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etwork Blitz">
  <a:themeElements>
    <a:clrScheme name="Network Blitz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Network Blitz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Network Blitz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Designs\Network Blitz.pot</Template>
  <TotalTime>550</TotalTime>
  <Words>610</Words>
  <Application>Microsoft Office PowerPoint</Application>
  <PresentationFormat>On-screen Show (4:3)</PresentationFormat>
  <Paragraphs>56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Network Blitz</vt:lpstr>
      <vt:lpstr>Antonio Lucio Vivaldi</vt:lpstr>
      <vt:lpstr>Early Life:</vt:lpstr>
      <vt:lpstr>Early Life(cont.):</vt:lpstr>
      <vt:lpstr>His First Career</vt:lpstr>
      <vt:lpstr>His First Career(cont.)</vt:lpstr>
      <vt:lpstr>The Opera =)</vt:lpstr>
      <vt:lpstr>More Opera =)</vt:lpstr>
      <vt:lpstr>Being Middle Aged:</vt:lpstr>
      <vt:lpstr>Being Middle Aged Even Longer:</vt:lpstr>
      <vt:lpstr>Old Age:</vt:lpstr>
      <vt:lpstr>Even Older Age:</vt:lpstr>
      <vt:lpstr>The Oldest it Gets:</vt:lpstr>
      <vt:lpstr>CITATIONS:</vt:lpstr>
    </vt:vector>
  </TitlesOfParts>
  <Company>OSS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Antonio Lucio Vivaldi</dc:title>
  <dc:creator>getienne</dc:creator>
  <cp:lastModifiedBy>user</cp:lastModifiedBy>
  <cp:revision>11</cp:revision>
  <cp:lastPrinted>1601-01-01T00:00:00Z</cp:lastPrinted>
  <dcterms:created xsi:type="dcterms:W3CDTF">2009-10-20T02:43:32Z</dcterms:created>
  <dcterms:modified xsi:type="dcterms:W3CDTF">2009-10-22T18:12:21Z</dcterms:modified>
</cp:coreProperties>
</file>